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2" r:id="rId2"/>
    <p:sldId id="2564" r:id="rId3"/>
    <p:sldId id="2565" r:id="rId4"/>
    <p:sldId id="2567" r:id="rId5"/>
    <p:sldId id="2569" r:id="rId6"/>
    <p:sldId id="2570" r:id="rId7"/>
    <p:sldId id="2572" r:id="rId8"/>
    <p:sldId id="2573" r:id="rId9"/>
    <p:sldId id="2575" r:id="rId10"/>
    <p:sldId id="2578" r:id="rId11"/>
    <p:sldId id="2581" r:id="rId12"/>
    <p:sldId id="2584" r:id="rId13"/>
    <p:sldId id="2587" r:id="rId14"/>
    <p:sldId id="2590" r:id="rId15"/>
    <p:sldId id="259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andom PowerPoint Karaoke: A Fun and Spontaneous Presentation" id="{52ECD8F0-5F4A-40B2-9C2F-A1DC75DB4A84}">
          <p14:sldIdLst>
            <p14:sldId id="2562"/>
          </p14:sldIdLst>
        </p14:section>
        <p14:section name="Slide 1: A Majestic Mountain Range" id="{540B414E-B92C-482A-925E-2A390E322EF2}">
          <p14:sldIdLst>
            <p14:sldId id="2564"/>
            <p14:sldId id="2565"/>
          </p14:sldIdLst>
        </p14:section>
        <p14:section name="Slide 2: A Vintage Car Show" id="{2DB50625-F7B6-4D07-B138-53F35C864F64}">
          <p14:sldIdLst>
            <p14:sldId id="2567"/>
          </p14:sldIdLst>
        </p14:section>
        <p14:section name="Slide 3: A Cat in a Funny Costume" id="{B35762B2-CB06-443A-99AF-90C1906B5090}">
          <p14:sldIdLst>
            <p14:sldId id="2569"/>
            <p14:sldId id="2570"/>
          </p14:sldIdLst>
        </p14:section>
        <p14:section name="Slide 4: A Busy Cityscape at Night" id="{8C95405C-6EF9-4CBC-B165-76420BE106CE}">
          <p14:sldIdLst>
            <p14:sldId id="2572"/>
            <p14:sldId id="2573"/>
          </p14:sldIdLst>
        </p14:section>
        <p14:section name="Slide 5: A Delicious Gourmet Meal" id="{AE728A5A-1959-46B2-8C38-B8401650F930}">
          <p14:sldIdLst>
            <p14:sldId id="2575"/>
          </p14:sldIdLst>
        </p14:section>
        <p14:section name="Slide 6: A Space Shuttle Launch" id="{79BAD795-4053-4DE3-8E33-85DEB2D26302}">
          <p14:sldIdLst>
            <p14:sldId id="2578"/>
          </p14:sldIdLst>
        </p14:section>
        <p14:section name="Slide 7: A Vintage Record Player" id="{0FA02319-1ACD-46A5-A3A8-BC32E8265EF8}">
          <p14:sldIdLst>
            <p14:sldId id="2581"/>
          </p14:sldIdLst>
        </p14:section>
        <p14:section name="Slide 8: A Scenic Beach Sunset" id="{E4431AF7-9151-4DB5-B2DE-31156D3A3083}">
          <p14:sldIdLst>
            <p14:sldId id="2584"/>
          </p14:sldIdLst>
        </p14:section>
        <p14:section name="Slide 9: A Colorful Hot Air Balloon Festival" id="{72658BBE-23A3-4FDC-81A4-282DE6B5075D}">
          <p14:sldIdLst>
            <p14:sldId id="2587"/>
          </p14:sldIdLst>
        </p14:section>
        <p14:section name="Slide 10: A Group of Friends Hiking" id="{0C392B44-CA0F-414A-87D0-5B2CAA6A89E7}">
          <p14:sldIdLst>
            <p14:sldId id="2590"/>
          </p14:sldIdLst>
        </p14:section>
        <p14:section name="Conclusion" id="{AB48265A-9A53-4A38-B395-A880DA59BB2A}">
          <p14:sldIdLst>
            <p14:sldId id="259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56478" autoAdjust="0"/>
  </p:normalViewPr>
  <p:slideViewPr>
    <p:cSldViewPr snapToGrid="0">
      <p:cViewPr varScale="1">
        <p:scale>
          <a:sx n="34" d="100"/>
          <a:sy n="34" d="100"/>
        </p:scale>
        <p:origin x="3537" y="25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pn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2B3D68-3482-4CC1-8833-93B2B7C8B589}" type="datetimeFigureOut">
              <a:rPr lang="en-ZA" smtClean="0"/>
              <a:t>2025/04/29</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5503A1-8231-44D1-A5E7-77B26DE9435A}" type="slidenum">
              <a:rPr lang="en-ZA" smtClean="0"/>
              <a:t>‹#›</a:t>
            </a:fld>
            <a:endParaRPr lang="en-ZA"/>
          </a:p>
        </p:txBody>
      </p:sp>
    </p:spTree>
    <p:extLst>
      <p:ext uri="{BB962C8B-B14F-4D97-AF65-F5344CB8AC3E}">
        <p14:creationId xmlns:p14="http://schemas.microsoft.com/office/powerpoint/2010/main" val="3679741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In this session, we will dive into ten diverse topics ranging from the beauty of nature to the excitement of space exploration. Each topic is designed to ignite your creativity and provide a platform for spontaneous storytelling.
Image source: Microsoft 365 content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1</a:t>
            </a:fld>
            <a:endParaRPr lang="en-ZA"/>
          </a:p>
        </p:txBody>
      </p:sp>
    </p:spTree>
    <p:extLst>
      <p:ext uri="{BB962C8B-B14F-4D97-AF65-F5344CB8AC3E}">
        <p14:creationId xmlns:p14="http://schemas.microsoft.com/office/powerpoint/2010/main" val="21400226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Advancements in technology have revolutionized space exploration, allowing us to reach new heights and understand our universe better. Each launch brings us closer to unraveling its mysteries.
Image source: Microsoft brand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10</a:t>
            </a:fld>
            <a:endParaRPr lang="en-ZA"/>
          </a:p>
        </p:txBody>
      </p:sp>
    </p:spTree>
    <p:extLst>
      <p:ext uri="{BB962C8B-B14F-4D97-AF65-F5344CB8AC3E}">
        <p14:creationId xmlns:p14="http://schemas.microsoft.com/office/powerpoint/2010/main" val="12513310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Listening to music on a vintage record player offers a warm, rich sound that many enthusiasts cherish. The tactile experience of handling records adds to the nostalgia.
Image source: Microsoft 365 content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11</a:t>
            </a:fld>
            <a:endParaRPr lang="en-ZA"/>
          </a:p>
        </p:txBody>
      </p:sp>
    </p:spTree>
    <p:extLst>
      <p:ext uri="{BB962C8B-B14F-4D97-AF65-F5344CB8AC3E}">
        <p14:creationId xmlns:p14="http://schemas.microsoft.com/office/powerpoint/2010/main" val="29028920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Beach vacations are synonymous with relaxation. The soothing sound of the ocean and the warm sun create the perfect atmosphere for rest and rejuvenation.
Image source: Microsoft 365 content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12</a:t>
            </a:fld>
            <a:endParaRPr lang="en-ZA"/>
          </a:p>
        </p:txBody>
      </p:sp>
    </p:spTree>
    <p:extLst>
      <p:ext uri="{BB962C8B-B14F-4D97-AF65-F5344CB8AC3E}">
        <p14:creationId xmlns:p14="http://schemas.microsoft.com/office/powerpoint/2010/main" val="13544634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Hot air ballooning is an exhilarating experience, providing a serene yet thrilling way to view the world from above. It combines adventure with the beauty of nature.
Image source: Microsoft brand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13</a:t>
            </a:fld>
            <a:endParaRPr lang="en-ZA"/>
          </a:p>
        </p:txBody>
      </p:sp>
    </p:spTree>
    <p:extLst>
      <p:ext uri="{BB962C8B-B14F-4D97-AF65-F5344CB8AC3E}">
        <p14:creationId xmlns:p14="http://schemas.microsoft.com/office/powerpoint/2010/main" val="3073056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Engaging in outdoor activities like hiking promotes physical health and mental well-being. Nature provides a refreshing escape that rejuvenates the spirit.
Image source: Microsoft 365 content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14</a:t>
            </a:fld>
            <a:endParaRPr lang="en-ZA"/>
          </a:p>
        </p:txBody>
      </p:sp>
    </p:spTree>
    <p:extLst>
      <p:ext uri="{BB962C8B-B14F-4D97-AF65-F5344CB8AC3E}">
        <p14:creationId xmlns:p14="http://schemas.microsoft.com/office/powerpoint/2010/main" val="15714843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Today, we journeyed through a variety of topics, celebrating nature, nostalgia, culinary delights, and the thrill of adventure. Random PowerPoint Karaoke is a fun way to explore and connect with the world around us.</a:t>
            </a:r>
          </a:p>
        </p:txBody>
      </p:sp>
      <p:sp>
        <p:nvSpPr>
          <p:cNvPr id="4" name="Slide Number Placeholder 3"/>
          <p:cNvSpPr>
            <a:spLocks noGrp="1"/>
          </p:cNvSpPr>
          <p:nvPr>
            <p:ph type="sldNum" sz="quarter" idx="5"/>
          </p:nvPr>
        </p:nvSpPr>
        <p:spPr/>
        <p:txBody>
          <a:bodyPr/>
          <a:lstStyle/>
          <a:p>
            <a:fld id="{A2789113-2630-49CE-AEFD-AC213AB09E11}" type="slidenum">
              <a:rPr lang="en-ZA" smtClean="0"/>
              <a:t>15</a:t>
            </a:fld>
            <a:endParaRPr lang="en-ZA"/>
          </a:p>
        </p:txBody>
      </p:sp>
    </p:spTree>
    <p:extLst>
      <p:ext uri="{BB962C8B-B14F-4D97-AF65-F5344CB8AC3E}">
        <p14:creationId xmlns:p14="http://schemas.microsoft.com/office/powerpoint/2010/main" val="343836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Nature's grandeur is best experienced in the mountains, where stunning landscapes meet fresh air. The beauty of majestic mountain ranges provides a peaceful escape for all nature lovers.
Image source: Microsoft brand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2</a:t>
            </a:fld>
            <a:endParaRPr lang="en-ZA"/>
          </a:p>
        </p:txBody>
      </p:sp>
    </p:spTree>
    <p:extLst>
      <p:ext uri="{BB962C8B-B14F-4D97-AF65-F5344CB8AC3E}">
        <p14:creationId xmlns:p14="http://schemas.microsoft.com/office/powerpoint/2010/main" val="12131622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Hiking trails in mountainous regions offer adventurous experiences for all skill levels. From beginner paths to challenging climbs, there's always a new adventure waiting in the great outdoors.
Image source: Microsoft 365 content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3</a:t>
            </a:fld>
            <a:endParaRPr lang="en-ZA"/>
          </a:p>
        </p:txBody>
      </p:sp>
    </p:spTree>
    <p:extLst>
      <p:ext uri="{BB962C8B-B14F-4D97-AF65-F5344CB8AC3E}">
        <p14:creationId xmlns:p14="http://schemas.microsoft.com/office/powerpoint/2010/main" val="13293956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Car shows gather passionate enthusiasts who share their love for vintage automobiles. Collectors pride themselves on preserving these classic cars for future generations to appreciate.
Image source: Microsoft 365 content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4</a:t>
            </a:fld>
            <a:endParaRPr lang="en-ZA"/>
          </a:p>
        </p:txBody>
      </p:sp>
    </p:spTree>
    <p:extLst>
      <p:ext uri="{BB962C8B-B14F-4D97-AF65-F5344CB8AC3E}">
        <p14:creationId xmlns:p14="http://schemas.microsoft.com/office/powerpoint/2010/main" val="4090657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Pet fashion has exploded in popularity, with unique styles and trends emerging. From seasonal costumes to themed outfits, pets are donning apparel that showcases their personality.
Image source: Microsoft 365 content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5</a:t>
            </a:fld>
            <a:endParaRPr lang="en-ZA"/>
          </a:p>
        </p:txBody>
      </p:sp>
    </p:spTree>
    <p:extLst>
      <p:ext uri="{BB962C8B-B14F-4D97-AF65-F5344CB8AC3E}">
        <p14:creationId xmlns:p14="http://schemas.microsoft.com/office/powerpoint/2010/main" val="2399189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Dressing up pets is not just about fashion; it’s about creating memorable moments. Watching a pet in a funny costume can brighten anyone's day and provide endless entertainment.
Image source: Microsoft 365 content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6</a:t>
            </a:fld>
            <a:endParaRPr lang="en-ZA"/>
          </a:p>
        </p:txBody>
      </p:sp>
    </p:spTree>
    <p:extLst>
      <p:ext uri="{BB962C8B-B14F-4D97-AF65-F5344CB8AC3E}">
        <p14:creationId xmlns:p14="http://schemas.microsoft.com/office/powerpoint/2010/main" val="25335619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Living in a metropolitan city provides access to diverse cultures, entertainment, and opportunities. However, it also brings the challenges of fast-paced living and crowded spaces.
Image source: Microsoft brand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7</a:t>
            </a:fld>
            <a:endParaRPr lang="en-ZA"/>
          </a:p>
        </p:txBody>
      </p:sp>
    </p:spTree>
    <p:extLst>
      <p:ext uri="{BB962C8B-B14F-4D97-AF65-F5344CB8AC3E}">
        <p14:creationId xmlns:p14="http://schemas.microsoft.com/office/powerpoint/2010/main" val="32453189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Urban nightlife is bustling with activity, from restaurants to clubs and late-night events. The city's energy transforms after dark, offering countless experiences for night owls.
Image source: Microsoft 365 content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8</a:t>
            </a:fld>
            <a:endParaRPr lang="en-ZA"/>
          </a:p>
        </p:txBody>
      </p:sp>
    </p:spTree>
    <p:extLst>
      <p:ext uri="{BB962C8B-B14F-4D97-AF65-F5344CB8AC3E}">
        <p14:creationId xmlns:p14="http://schemas.microsoft.com/office/powerpoint/2010/main" val="2929062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ZA"/>
              <a:t>
---
The culinary arts involve creativity and skill, where chefs create gourmet meals that tantalize the taste buds. Understanding flavors and techniques is essential to gourmet cooking.
Image source: Microsoft 365 content library
</a:t>
            </a:r>
          </a:p>
        </p:txBody>
      </p:sp>
      <p:sp>
        <p:nvSpPr>
          <p:cNvPr id="4" name="Slide Number Placeholder 3"/>
          <p:cNvSpPr>
            <a:spLocks noGrp="1"/>
          </p:cNvSpPr>
          <p:nvPr>
            <p:ph type="sldNum" sz="quarter" idx="5"/>
          </p:nvPr>
        </p:nvSpPr>
        <p:spPr/>
        <p:txBody>
          <a:bodyPr/>
          <a:lstStyle/>
          <a:p>
            <a:fld id="{A2789113-2630-49CE-AEFD-AC213AB09E11}" type="slidenum">
              <a:rPr lang="en-ZA" smtClean="0"/>
              <a:t>9</a:t>
            </a:fld>
            <a:endParaRPr lang="en-ZA"/>
          </a:p>
        </p:txBody>
      </p:sp>
    </p:spTree>
    <p:extLst>
      <p:ext uri="{BB962C8B-B14F-4D97-AF65-F5344CB8AC3E}">
        <p14:creationId xmlns:p14="http://schemas.microsoft.com/office/powerpoint/2010/main" val="622824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4/29/2025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655062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4/29/2025</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8564491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4/29/2025</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146799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4/29/2025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079557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4/29/2025</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363665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4/29/2025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797832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4/29/2025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921922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4/29/2025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691722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4/29/2025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87940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4/29/2025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2905879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4/29/2025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0041792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4/29/2025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14091228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FEAA63-E185-36F1-B653-1CEA65A28FFD}"/>
              </a:ext>
            </a:extLst>
          </p:cNvPr>
          <p:cNvSpPr>
            <a:spLocks noGrp="1"/>
          </p:cNvSpPr>
          <p:nvPr>
            <p:ph type="title"/>
          </p:nvPr>
        </p:nvSpPr>
        <p:spPr>
          <a:xfrm>
            <a:off x="612648" y="603504"/>
            <a:ext cx="4361686" cy="1527048"/>
          </a:xfrm>
        </p:spPr>
        <p:txBody>
          <a:bodyPr vert="horz" lIns="91440" tIns="45720" rIns="91440" bIns="45720" rtlCol="0" anchor="b">
            <a:normAutofit/>
          </a:bodyPr>
          <a:lstStyle/>
          <a:p>
            <a:r>
              <a:rPr lang="en-US" b="1" kern="1200" dirty="0">
                <a:solidFill>
                  <a:schemeClr val="tx1"/>
                </a:solidFill>
                <a:latin typeface="+mj-lt"/>
                <a:ea typeface="+mj-ea"/>
                <a:cs typeface="+mj-cs"/>
              </a:rPr>
              <a:t>Rules</a:t>
            </a:r>
          </a:p>
        </p:txBody>
      </p:sp>
      <p:sp>
        <p:nvSpPr>
          <p:cNvPr id="4" name="Content Placeholder 3">
            <a:extLst>
              <a:ext uri="{FF2B5EF4-FFF2-40B4-BE49-F238E27FC236}">
                <a16:creationId xmlns:a16="http://schemas.microsoft.com/office/drawing/2014/main" id="{FED9585D-7884-2821-6C7F-B6EBC490830C}"/>
              </a:ext>
            </a:extLst>
          </p:cNvPr>
          <p:cNvSpPr>
            <a:spLocks noGrp="1"/>
          </p:cNvSpPr>
          <p:nvPr>
            <p:ph sz="half" idx="2"/>
            <p:extLst>
              <p:ext uri="{E7BDC344-281C-4309-B0C6-D0EE65EED2A8}">
                <p202:designPr xmlns:p202="http://schemas.microsoft.com/office/powerpoint/2020/02/main">
                  <p202:designTagLst>
                    <p202:designTag name="ARCH:1:CLS" val="BulletedText"/>
                  </p202:designTagLst>
                </p202:designPr>
              </p:ext>
            </p:extLst>
          </p:nvPr>
        </p:nvSpPr>
        <p:spPr>
          <a:xfrm>
            <a:off x="612647" y="2212848"/>
            <a:ext cx="4361687" cy="4096512"/>
          </a:xfrm>
        </p:spPr>
        <p:txBody>
          <a:bodyPr vert="horz" lIns="91440" tIns="45720" rIns="91440" bIns="45720" rtlCol="0">
            <a:normAutofit/>
          </a:bodyPr>
          <a:lstStyle/>
          <a:p>
            <a:r>
              <a:rPr lang="en-US" dirty="0"/>
              <a:t>Each presenter starts, and every 20 seconds, their slides automatically advance</a:t>
            </a:r>
          </a:p>
          <a:p>
            <a:r>
              <a:rPr lang="en-US" dirty="0"/>
              <a:t>Each slides is filled with </a:t>
            </a:r>
            <a:r>
              <a:rPr lang="en-US" b="1" dirty="0"/>
              <a:t>unrelated images, graphs, and diagrams</a:t>
            </a:r>
            <a:r>
              <a:rPr lang="en-US" dirty="0"/>
              <a:t> </a:t>
            </a:r>
            <a:br>
              <a:rPr lang="en-US" dirty="0"/>
            </a:br>
            <a:endParaRPr lang="en-US" dirty="0"/>
          </a:p>
        </p:txBody>
      </p:sp>
      <p:pic>
        <p:nvPicPr>
          <p:cNvPr id="5" name="Content Placeholder 4" descr="Moon and trees at night">
            <a:extLst>
              <a:ext uri="{FF2B5EF4-FFF2-40B4-BE49-F238E27FC236}">
                <a16:creationId xmlns:a16="http://schemas.microsoft.com/office/drawing/2014/main" id="{652A8D32-BACF-4AAA-955C-9B4108869A96}"/>
              </a:ext>
            </a:extLst>
          </p:cNvPr>
          <p:cNvPicPr>
            <a:picLocks noGrp="1" noChangeAspect="1"/>
          </p:cNvPicPr>
          <p:nvPr>
            <p:ph sz="half" idx="1"/>
          </p:nvPr>
        </p:nvPicPr>
        <p:blipFill>
          <a:blip r:embed="rId3"/>
          <a:srcRect l="20160" r="18040"/>
          <a:stretch/>
        </p:blipFill>
        <p:spPr>
          <a:xfrm>
            <a:off x="5818632" y="-1"/>
            <a:ext cx="6373368" cy="6858001"/>
          </a:xfrm>
          <a:prstGeom prst="rect">
            <a:avLst/>
          </a:prstGeom>
        </p:spPr>
      </p:pic>
    </p:spTree>
    <p:extLst>
      <p:ext uri="{BB962C8B-B14F-4D97-AF65-F5344CB8AC3E}">
        <p14:creationId xmlns:p14="http://schemas.microsoft.com/office/powerpoint/2010/main" val="2987899600"/>
      </p:ext>
    </p:extLst>
  </p:cSld>
  <p:clrMapOvr>
    <a:masterClrMapping/>
  </p:clrMapOvr>
  <p:transition advTm="200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5D3817B-01DA-DCDA-FA18-49D6FF0037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n open laptop sits on a table in a school classroom with a blackboard in the background. The laptop screen shows the Windows 11 bloom in light mode and is folded in kiosk mode. There are drawings of planets on the blackboard. Education collection. Keywor">
            <a:extLst>
              <a:ext uri="{FF2B5EF4-FFF2-40B4-BE49-F238E27FC236}">
                <a16:creationId xmlns:a16="http://schemas.microsoft.com/office/drawing/2014/main" id="{1B572526-5F37-4376-A3B2-CDA54B418D71}"/>
              </a:ext>
            </a:extLst>
          </p:cNvPr>
          <p:cNvPicPr>
            <a:picLocks noGrp="1" noChangeAspect="1"/>
          </p:cNvPicPr>
          <p:nvPr>
            <p:ph sz="half" idx="1"/>
          </p:nvPr>
        </p:nvPicPr>
        <p:blipFill>
          <a:blip r:embed="rId3"/>
          <a:srcRect t="15730"/>
          <a:stretch/>
        </p:blipFill>
        <p:spPr>
          <a:xfrm>
            <a:off x="20" y="10"/>
            <a:ext cx="12191980" cy="6857990"/>
          </a:xfrm>
          <a:prstGeom prst="rect">
            <a:avLst/>
          </a:prstGeom>
        </p:spPr>
      </p:pic>
    </p:spTree>
    <p:extLst>
      <p:ext uri="{BB962C8B-B14F-4D97-AF65-F5344CB8AC3E}">
        <p14:creationId xmlns:p14="http://schemas.microsoft.com/office/powerpoint/2010/main" val="3766193524"/>
      </p:ext>
    </p:extLst>
  </p:cSld>
  <p:clrMapOvr>
    <a:masterClrMapping/>
  </p:clrMapOvr>
  <p:transition advTm="20000">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5D3817B-01DA-DCDA-FA18-49D6FF0037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lose-up of record in turntable">
            <a:extLst>
              <a:ext uri="{FF2B5EF4-FFF2-40B4-BE49-F238E27FC236}">
                <a16:creationId xmlns:a16="http://schemas.microsoft.com/office/drawing/2014/main" id="{495FBB06-9D35-4FF1-AF21-1392C0E6BA88}"/>
              </a:ext>
            </a:extLst>
          </p:cNvPr>
          <p:cNvPicPr>
            <a:picLocks noGrp="1" noChangeAspect="1"/>
          </p:cNvPicPr>
          <p:nvPr>
            <p:ph sz="half" idx="1"/>
          </p:nvPr>
        </p:nvPicPr>
        <p:blipFill>
          <a:blip r:embed="rId3"/>
          <a:srcRect t="7865" b="7865"/>
          <a:stretch/>
        </p:blipFill>
        <p:spPr>
          <a:xfrm>
            <a:off x="20" y="10"/>
            <a:ext cx="12191980" cy="6857990"/>
          </a:xfrm>
          <a:prstGeom prst="rect">
            <a:avLst/>
          </a:prstGeom>
        </p:spPr>
      </p:pic>
    </p:spTree>
    <p:extLst>
      <p:ext uri="{BB962C8B-B14F-4D97-AF65-F5344CB8AC3E}">
        <p14:creationId xmlns:p14="http://schemas.microsoft.com/office/powerpoint/2010/main" val="820248957"/>
      </p:ext>
    </p:extLst>
  </p:cSld>
  <p:clrMapOvr>
    <a:masterClrMapping/>
  </p:clrMapOvr>
  <p:transition advTm="20000">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5D3817B-01DA-DCDA-FA18-49D6FF0037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Sea and Sand, Kauai, Hawaii Islands.">
            <a:extLst>
              <a:ext uri="{FF2B5EF4-FFF2-40B4-BE49-F238E27FC236}">
                <a16:creationId xmlns:a16="http://schemas.microsoft.com/office/drawing/2014/main" id="{FAF716C0-1CD8-4CD4-B14D-100F543E4B86}"/>
              </a:ext>
            </a:extLst>
          </p:cNvPr>
          <p:cNvPicPr>
            <a:picLocks noGrp="1" noChangeAspect="1"/>
          </p:cNvPicPr>
          <p:nvPr>
            <p:ph sz="half" idx="1"/>
          </p:nvPr>
        </p:nvPicPr>
        <p:blipFill>
          <a:blip r:embed="rId3"/>
          <a:srcRect t="15730"/>
          <a:stretch/>
        </p:blipFill>
        <p:spPr>
          <a:xfrm>
            <a:off x="20" y="10"/>
            <a:ext cx="12191980" cy="6857990"/>
          </a:xfrm>
          <a:prstGeom prst="rect">
            <a:avLst/>
          </a:prstGeom>
        </p:spPr>
      </p:pic>
    </p:spTree>
    <p:extLst>
      <p:ext uri="{BB962C8B-B14F-4D97-AF65-F5344CB8AC3E}">
        <p14:creationId xmlns:p14="http://schemas.microsoft.com/office/powerpoint/2010/main" val="2282636859"/>
      </p:ext>
    </p:extLst>
  </p:cSld>
  <p:clrMapOvr>
    <a:masterClrMapping/>
  </p:clrMapOvr>
  <p:transition advTm="20000">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5D3817B-01DA-DCDA-FA18-49D6FF0037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Laptop Go 3 specific screen of Microsoft Edge with Bing Chat.">
            <a:extLst>
              <a:ext uri="{FF2B5EF4-FFF2-40B4-BE49-F238E27FC236}">
                <a16:creationId xmlns:a16="http://schemas.microsoft.com/office/drawing/2014/main" id="{553AAC78-FAB4-49CD-9C9C-B2ECD21782C9}"/>
              </a:ext>
            </a:extLst>
          </p:cNvPr>
          <p:cNvPicPr>
            <a:picLocks noGrp="1" noChangeAspect="1"/>
          </p:cNvPicPr>
          <p:nvPr>
            <p:ph sz="half" idx="1"/>
          </p:nvPr>
        </p:nvPicPr>
        <p:blipFill>
          <a:blip r:embed="rId3"/>
          <a:srcRect b="15730"/>
          <a:stretch/>
        </p:blipFill>
        <p:spPr>
          <a:xfrm>
            <a:off x="20" y="10"/>
            <a:ext cx="12191980" cy="6857990"/>
          </a:xfrm>
          <a:prstGeom prst="rect">
            <a:avLst/>
          </a:prstGeom>
        </p:spPr>
      </p:pic>
    </p:spTree>
    <p:extLst>
      <p:ext uri="{BB962C8B-B14F-4D97-AF65-F5344CB8AC3E}">
        <p14:creationId xmlns:p14="http://schemas.microsoft.com/office/powerpoint/2010/main" val="3638337876"/>
      </p:ext>
    </p:extLst>
  </p:cSld>
  <p:clrMapOvr>
    <a:masterClrMapping/>
  </p:clrMapOvr>
  <p:transition advTm="20000">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5D3817B-01DA-DCDA-FA18-49D6FF0037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aupo, New Zealand.">
            <a:extLst>
              <a:ext uri="{FF2B5EF4-FFF2-40B4-BE49-F238E27FC236}">
                <a16:creationId xmlns:a16="http://schemas.microsoft.com/office/drawing/2014/main" id="{39ACAA53-1C5C-437C-A9F2-9BA5517F6D60}"/>
              </a:ext>
            </a:extLst>
          </p:cNvPr>
          <p:cNvPicPr>
            <a:picLocks noGrp="1" noChangeAspect="1"/>
          </p:cNvPicPr>
          <p:nvPr>
            <p:ph sz="half" idx="1"/>
          </p:nvPr>
        </p:nvPicPr>
        <p:blipFill>
          <a:blip r:embed="rId3"/>
          <a:srcRect t="7865" b="7865"/>
          <a:stretch/>
        </p:blipFill>
        <p:spPr>
          <a:xfrm>
            <a:off x="20" y="10"/>
            <a:ext cx="12191980" cy="6857990"/>
          </a:xfrm>
          <a:prstGeom prst="rect">
            <a:avLst/>
          </a:prstGeom>
        </p:spPr>
      </p:pic>
    </p:spTree>
    <p:extLst>
      <p:ext uri="{BB962C8B-B14F-4D97-AF65-F5344CB8AC3E}">
        <p14:creationId xmlns:p14="http://schemas.microsoft.com/office/powerpoint/2010/main" val="3915188600"/>
      </p:ext>
    </p:extLst>
  </p:cSld>
  <p:clrMapOvr>
    <a:masterClrMapping/>
  </p:clrMapOvr>
  <p:transition advTm="20000">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F74C59-445A-9824-B537-A392A6ECE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CC7E60A5-B293-FE83-C228-E08254DBF238}"/>
              </a:ext>
            </a:extLst>
          </p:cNvPr>
          <p:cNvSpPr>
            <a:spLocks noGrp="1"/>
          </p:cNvSpPr>
          <p:nvPr>
            <p:ph type="title"/>
          </p:nvPr>
        </p:nvSpPr>
        <p:spPr>
          <a:xfrm>
            <a:off x="3791946" y="2862072"/>
            <a:ext cx="7344336" cy="1133856"/>
          </a:xfrm>
        </p:spPr>
        <p:txBody>
          <a:bodyPr anchor="b">
            <a:normAutofit/>
          </a:bodyPr>
          <a:lstStyle/>
          <a:p>
            <a:r>
              <a:rPr lang="en-ZA" sz="6000"/>
              <a:t>Conclusion</a:t>
            </a:r>
          </a:p>
        </p:txBody>
      </p:sp>
    </p:spTree>
    <p:extLst>
      <p:ext uri="{BB962C8B-B14F-4D97-AF65-F5344CB8AC3E}">
        <p14:creationId xmlns:p14="http://schemas.microsoft.com/office/powerpoint/2010/main" val="3830091334"/>
      </p:ext>
    </p:extLst>
  </p:cSld>
  <p:clrMapOvr>
    <a:overrideClrMapping bg1="dk1" tx1="lt1" bg2="dk2" tx2="lt2" accent1="accent1" accent2="accent2" accent3="accent3" accent4="accent4" accent5="accent5" accent6="accent6" hlink="hlink" folHlink="folHlink"/>
  </p:clrMapOvr>
  <p:transition advTm="20000">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Morning light on sand dunes in Death Valley National Park, California​   Keywords: nature expansive; wide; sustainable; sustainability; desert; mountain range; clean air; landscape desert day">
            <a:extLst>
              <a:ext uri="{FF2B5EF4-FFF2-40B4-BE49-F238E27FC236}">
                <a16:creationId xmlns:a16="http://schemas.microsoft.com/office/drawing/2014/main" id="{ACF3B8E1-F0A6-4DEE-A6F8-29E979503753}"/>
              </a:ext>
            </a:extLst>
          </p:cNvPr>
          <p:cNvPicPr>
            <a:picLocks noGrp="1" noChangeAspect="1"/>
          </p:cNvPicPr>
          <p:nvPr>
            <p:ph sz="half" idx="1"/>
          </p:nvPr>
        </p:nvPicPr>
        <p:blipFill>
          <a:blip r:embed="rId3"/>
          <a:stretch>
            <a:fillRect/>
          </a:stretch>
        </p:blipFill>
        <p:spPr>
          <a:xfrm>
            <a:off x="0" y="-1280159"/>
            <a:ext cx="12192000" cy="8138159"/>
          </a:xfrm>
          <a:prstGeom prst="rect">
            <a:avLst/>
          </a:prstGeom>
        </p:spPr>
      </p:pic>
    </p:spTree>
    <p:extLst>
      <p:ext uri="{BB962C8B-B14F-4D97-AF65-F5344CB8AC3E}">
        <p14:creationId xmlns:p14="http://schemas.microsoft.com/office/powerpoint/2010/main" val="2281327098"/>
      </p:ext>
    </p:extLst>
  </p:cSld>
  <p:clrMapOvr>
    <a:masterClrMapping/>
  </p:clrMapOvr>
  <p:transition advTm="20000">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View of the western part of Tre Cime di Lavaredo National Park (Three Pinnacles / Drei Zinnen) from the Malga Langalm, in Dolomite Alps, Tyrol, Italy. Nikon D850.">
            <a:extLst>
              <a:ext uri="{FF2B5EF4-FFF2-40B4-BE49-F238E27FC236}">
                <a16:creationId xmlns:a16="http://schemas.microsoft.com/office/drawing/2014/main" id="{673B5E25-29B3-4B4F-B6DF-41F8A84368E9}"/>
              </a:ext>
            </a:extLst>
          </p:cNvPr>
          <p:cNvPicPr>
            <a:picLocks noGrp="1" noChangeAspect="1"/>
          </p:cNvPicPr>
          <p:nvPr>
            <p:ph sz="half" idx="4294967295"/>
          </p:nvPr>
        </p:nvPicPr>
        <p:blipFill>
          <a:blip r:embed="rId3"/>
          <a:srcRect t="23391" r="9091"/>
          <a:stretch/>
        </p:blipFill>
        <p:spPr>
          <a:xfrm>
            <a:off x="0" y="-69850"/>
            <a:ext cx="12192000" cy="6858000"/>
          </a:xfrm>
          <a:prstGeom prst="rect">
            <a:avLst/>
          </a:prstGeom>
        </p:spPr>
      </p:pic>
    </p:spTree>
    <p:extLst>
      <p:ext uri="{BB962C8B-B14F-4D97-AF65-F5344CB8AC3E}">
        <p14:creationId xmlns:p14="http://schemas.microsoft.com/office/powerpoint/2010/main" val="696683724"/>
      </p:ext>
    </p:extLst>
  </p:cSld>
  <p:clrMapOvr>
    <a:overrideClrMapping bg1="dk1" tx1="lt1" bg2="dk2" tx2="lt2" accent1="accent1" accent2="accent2" accent3="accent3" accent4="accent4" accent5="accent5" accent6="accent6" hlink="hlink" folHlink="folHlink"/>
  </p:clrMapOvr>
  <p:transition advTm="20000">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classic car grille and head lamps.">
            <a:extLst>
              <a:ext uri="{FF2B5EF4-FFF2-40B4-BE49-F238E27FC236}">
                <a16:creationId xmlns:a16="http://schemas.microsoft.com/office/drawing/2014/main" id="{32135918-1731-4810-B0FB-A1166FB09DB5}"/>
              </a:ext>
            </a:extLst>
          </p:cNvPr>
          <p:cNvPicPr>
            <a:picLocks noGrp="1" noChangeAspect="1"/>
          </p:cNvPicPr>
          <p:nvPr>
            <p:ph sz="half" idx="4294967295"/>
          </p:nvPr>
        </p:nvPicPr>
        <p:blipFill>
          <a:blip r:embed="rId3"/>
          <a:srcRect l="9091" t="16935" b="6457"/>
          <a:stretch/>
        </p:blipFill>
        <p:spPr>
          <a:xfrm>
            <a:off x="0" y="0"/>
            <a:ext cx="12192000" cy="6858000"/>
          </a:xfrm>
          <a:prstGeom prst="rect">
            <a:avLst/>
          </a:prstGeom>
        </p:spPr>
      </p:pic>
    </p:spTree>
    <p:extLst>
      <p:ext uri="{BB962C8B-B14F-4D97-AF65-F5344CB8AC3E}">
        <p14:creationId xmlns:p14="http://schemas.microsoft.com/office/powerpoint/2010/main" val="2301560763"/>
      </p:ext>
    </p:extLst>
  </p:cSld>
  <p:clrMapOvr>
    <a:overrideClrMapping bg1="dk1" tx1="lt1" bg2="dk2" tx2="lt2" accent1="accent1" accent2="accent2" accent3="accent3" accent4="accent4" accent5="accent5" accent6="accent6" hlink="hlink" folHlink="folHlink"/>
  </p:clrMapOvr>
  <p:transition advTm="20000">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D587E41-605C-A8E4-8BA5-0E0B3797C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5" name="Content Placeholder 4" descr="High quality stock photo of a Goldendoodle wearing a rainbow bow tie on a pink background in the studio.">
            <a:extLst>
              <a:ext uri="{FF2B5EF4-FFF2-40B4-BE49-F238E27FC236}">
                <a16:creationId xmlns:a16="http://schemas.microsoft.com/office/drawing/2014/main" id="{3785CB05-E895-4E63-B255-51C9CDCC8D62}"/>
              </a:ext>
            </a:extLst>
          </p:cNvPr>
          <p:cNvPicPr>
            <a:picLocks noGrp="1" noChangeAspect="1"/>
          </p:cNvPicPr>
          <p:nvPr>
            <p:ph sz="half" idx="1"/>
          </p:nvPr>
        </p:nvPicPr>
        <p:blipFill>
          <a:blip r:embed="rId3"/>
          <a:srcRect l="9091" t="23391"/>
          <a:stretch/>
        </p:blipFill>
        <p:spPr>
          <a:xfrm>
            <a:off x="20" y="10"/>
            <a:ext cx="12191980" cy="6857990"/>
          </a:xfrm>
          <a:prstGeom prst="rect">
            <a:avLst/>
          </a:prstGeom>
        </p:spPr>
      </p:pic>
      <p:sp>
        <p:nvSpPr>
          <p:cNvPr id="17" name="Rectangle 16">
            <a:extLst>
              <a:ext uri="{FF2B5EF4-FFF2-40B4-BE49-F238E27FC236}">
                <a16:creationId xmlns:a16="http://schemas.microsoft.com/office/drawing/2014/main" id="{EBD48A03-0DF9-3063-CB15-1BC2AEC79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614416"/>
            <a:ext cx="12191999" cy="1243584"/>
          </a:xfrm>
          <a:prstGeom prst="rect">
            <a:avLst/>
          </a:prstGeom>
          <a:solidFill>
            <a:schemeClr val="bg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Tree>
    <p:extLst>
      <p:ext uri="{BB962C8B-B14F-4D97-AF65-F5344CB8AC3E}">
        <p14:creationId xmlns:p14="http://schemas.microsoft.com/office/powerpoint/2010/main" val="3824124488"/>
      </p:ext>
    </p:extLst>
  </p:cSld>
  <p:clrMapOvr>
    <a:overrideClrMapping bg1="dk1" tx1="lt1" bg2="dk2" tx2="lt2" accent1="accent1" accent2="accent2" accent3="accent3" accent4="accent4" accent5="accent5" accent6="accent6" hlink="hlink" folHlink="folHlink"/>
  </p:clrMapOvr>
  <p:transition advTm="20000">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chihuahua wearing a hat with stars and a wig ">
            <a:extLst>
              <a:ext uri="{FF2B5EF4-FFF2-40B4-BE49-F238E27FC236}">
                <a16:creationId xmlns:a16="http://schemas.microsoft.com/office/drawing/2014/main" id="{6D9B5EF1-DACD-4529-BEAF-BB27BA25C224}"/>
              </a:ext>
            </a:extLst>
          </p:cNvPr>
          <p:cNvPicPr>
            <a:picLocks noGrp="1" noChangeAspect="1"/>
          </p:cNvPicPr>
          <p:nvPr>
            <p:ph sz="half" idx="4294967295"/>
          </p:nvPr>
        </p:nvPicPr>
        <p:blipFill>
          <a:blip r:embed="rId3"/>
          <a:srcRect t="34744" b="27709"/>
          <a:stretch/>
        </p:blipFill>
        <p:spPr>
          <a:xfrm>
            <a:off x="0" y="0"/>
            <a:ext cx="12192000" cy="6858000"/>
          </a:xfrm>
          <a:prstGeom prst="rect">
            <a:avLst/>
          </a:prstGeom>
        </p:spPr>
      </p:pic>
    </p:spTree>
    <p:extLst>
      <p:ext uri="{BB962C8B-B14F-4D97-AF65-F5344CB8AC3E}">
        <p14:creationId xmlns:p14="http://schemas.microsoft.com/office/powerpoint/2010/main" val="4184802471"/>
      </p:ext>
    </p:extLst>
  </p:cSld>
  <p:clrMapOvr>
    <a:overrideClrMapping bg1="dk1" tx1="lt1" bg2="dk2" tx2="lt2" accent1="accent1" accent2="accent2" accent3="accent3" accent4="accent4" accent5="accent5" accent6="accent6" hlink="hlink" folHlink="folHlink"/>
  </p:clrMapOvr>
  <p:transition advTm="20000">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5D3817B-01DA-DCDA-FA18-49D6FF0037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Students wearing masks access locker storage while holding various HP laptops. Keywords: Hybrid Learning, Classroom, Education man floor jacket">
            <a:extLst>
              <a:ext uri="{FF2B5EF4-FFF2-40B4-BE49-F238E27FC236}">
                <a16:creationId xmlns:a16="http://schemas.microsoft.com/office/drawing/2014/main" id="{3E88F820-C005-4056-8F0B-D82F63C30AFD}"/>
              </a:ext>
            </a:extLst>
          </p:cNvPr>
          <p:cNvPicPr>
            <a:picLocks noGrp="1" noChangeAspect="1"/>
          </p:cNvPicPr>
          <p:nvPr>
            <p:ph sz="half" idx="1"/>
          </p:nvPr>
        </p:nvPicPr>
        <p:blipFill>
          <a:blip r:embed="rId3"/>
          <a:srcRect t="10597" b="14403"/>
          <a:stretch/>
        </p:blipFill>
        <p:spPr>
          <a:xfrm>
            <a:off x="20" y="10"/>
            <a:ext cx="12191980" cy="6857990"/>
          </a:xfrm>
          <a:prstGeom prst="rect">
            <a:avLst/>
          </a:prstGeom>
        </p:spPr>
      </p:pic>
    </p:spTree>
    <p:extLst>
      <p:ext uri="{BB962C8B-B14F-4D97-AF65-F5344CB8AC3E}">
        <p14:creationId xmlns:p14="http://schemas.microsoft.com/office/powerpoint/2010/main" val="972042567"/>
      </p:ext>
    </p:extLst>
  </p:cSld>
  <p:clrMapOvr>
    <a:masterClrMapping/>
  </p:clrMapOvr>
  <p:transition advTm="20000">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5D3817B-01DA-DCDA-FA18-49D6FF0037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 lane road">
            <a:extLst>
              <a:ext uri="{FF2B5EF4-FFF2-40B4-BE49-F238E27FC236}">
                <a16:creationId xmlns:a16="http://schemas.microsoft.com/office/drawing/2014/main" id="{C101A243-115E-42FA-B067-B23923A54459}"/>
              </a:ext>
            </a:extLst>
          </p:cNvPr>
          <p:cNvPicPr>
            <a:picLocks noGrp="1" noChangeAspect="1"/>
          </p:cNvPicPr>
          <p:nvPr>
            <p:ph sz="half" idx="1"/>
          </p:nvPr>
        </p:nvPicPr>
        <p:blipFill>
          <a:blip r:embed="rId3"/>
          <a:srcRect t="15413"/>
          <a:stretch/>
        </p:blipFill>
        <p:spPr>
          <a:xfrm>
            <a:off x="20" y="10"/>
            <a:ext cx="12191980" cy="6857990"/>
          </a:xfrm>
          <a:prstGeom prst="rect">
            <a:avLst/>
          </a:prstGeom>
        </p:spPr>
      </p:pic>
    </p:spTree>
    <p:extLst>
      <p:ext uri="{BB962C8B-B14F-4D97-AF65-F5344CB8AC3E}">
        <p14:creationId xmlns:p14="http://schemas.microsoft.com/office/powerpoint/2010/main" val="3404260639"/>
      </p:ext>
    </p:extLst>
  </p:cSld>
  <p:clrMapOvr>
    <a:masterClrMapping/>
  </p:clrMapOvr>
  <p:transition advTm="20000">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5D3817B-01DA-DCDA-FA18-49D6FF0037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Seafood delicacies special.">
            <a:extLst>
              <a:ext uri="{FF2B5EF4-FFF2-40B4-BE49-F238E27FC236}">
                <a16:creationId xmlns:a16="http://schemas.microsoft.com/office/drawing/2014/main" id="{12DEF267-D513-42DC-A70A-080F082ED48E}"/>
              </a:ext>
            </a:extLst>
          </p:cNvPr>
          <p:cNvPicPr>
            <a:picLocks noGrp="1" noChangeAspect="1"/>
          </p:cNvPicPr>
          <p:nvPr>
            <p:ph sz="half" idx="1"/>
          </p:nvPr>
        </p:nvPicPr>
        <p:blipFill>
          <a:blip r:embed="rId3"/>
          <a:srcRect b="15730"/>
          <a:stretch/>
        </p:blipFill>
        <p:spPr>
          <a:xfrm>
            <a:off x="20" y="10"/>
            <a:ext cx="12191980" cy="6857990"/>
          </a:xfrm>
          <a:prstGeom prst="rect">
            <a:avLst/>
          </a:prstGeom>
        </p:spPr>
      </p:pic>
    </p:spTree>
    <p:extLst>
      <p:ext uri="{BB962C8B-B14F-4D97-AF65-F5344CB8AC3E}">
        <p14:creationId xmlns:p14="http://schemas.microsoft.com/office/powerpoint/2010/main" val="1588914714"/>
      </p:ext>
    </p:extLst>
  </p:cSld>
  <p:clrMapOvr>
    <a:masterClrMapping/>
  </p:clrMapOvr>
  <p:transition advTm="20000">
    <p:fade/>
  </p:transition>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18</TotalTime>
  <Words>693</Words>
  <Application>Microsoft Office PowerPoint</Application>
  <PresentationFormat>Widescreen</PresentationFormat>
  <Paragraphs>34</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Aptos</vt:lpstr>
      <vt:lpstr>Arial</vt:lpstr>
      <vt:lpstr>Neue Haas Grotesk Text Pro</vt:lpstr>
      <vt:lpstr>VanillaVTI</vt:lpstr>
      <vt:lpstr>Rules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Rory Preddy</dc:creator>
  <cp:lastModifiedBy>Rory Preddy</cp:lastModifiedBy>
  <cp:revision>9</cp:revision>
  <dcterms:created xsi:type="dcterms:W3CDTF">2025-04-29T08:18:22Z</dcterms:created>
  <dcterms:modified xsi:type="dcterms:W3CDTF">2025-04-29T08:39:48Z</dcterms:modified>
</cp:coreProperties>
</file>

<file path=docProps/thumbnail.jpeg>
</file>